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7" r:id="rId2"/>
    <p:sldId id="265" r:id="rId3"/>
    <p:sldId id="266" r:id="rId4"/>
    <p:sldId id="267" r:id="rId5"/>
    <p:sldId id="268" r:id="rId6"/>
    <p:sldId id="270" r:id="rId7"/>
    <p:sldId id="284" r:id="rId8"/>
    <p:sldId id="285" r:id="rId9"/>
    <p:sldId id="271" r:id="rId10"/>
    <p:sldId id="272" r:id="rId11"/>
    <p:sldId id="274" r:id="rId12"/>
    <p:sldId id="275" r:id="rId13"/>
    <p:sldId id="277" r:id="rId14"/>
    <p:sldId id="287" r:id="rId15"/>
    <p:sldId id="279" r:id="rId16"/>
    <p:sldId id="281" r:id="rId17"/>
    <p:sldId id="282" r:id="rId18"/>
    <p:sldId id="286" r:id="rId19"/>
    <p:sldId id="283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CC00C-51B9-4665-9889-9F215680D967}" v="1035" dt="2022-05-18T02:41:45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" userId="f87afd0ca7216d0b" providerId="LiveId" clId="{D09CC00C-51B9-4665-9889-9F215680D967}"/>
    <pc:docChg chg="undo custSel addSld delSld modSld">
      <pc:chgData name="Evan" userId="f87afd0ca7216d0b" providerId="LiveId" clId="{D09CC00C-51B9-4665-9889-9F215680D967}" dt="2022-05-18T02:44:09.855" v="12571" actId="20577"/>
      <pc:docMkLst>
        <pc:docMk/>
      </pc:docMkLst>
      <pc:sldChg chg="addSp modSp mod">
        <pc:chgData name="Evan" userId="f87afd0ca7216d0b" providerId="LiveId" clId="{D09CC00C-51B9-4665-9889-9F215680D967}" dt="2022-05-17T05:36:39.502" v="8865" actId="20577"/>
        <pc:sldMkLst>
          <pc:docMk/>
          <pc:sldMk cId="125384348" sldId="257"/>
        </pc:sldMkLst>
        <pc:spChg chg="mod">
          <ac:chgData name="Evan" userId="f87afd0ca7216d0b" providerId="LiveId" clId="{D09CC00C-51B9-4665-9889-9F215680D967}" dt="2022-05-17T05:36:39.502" v="8865" actId="20577"/>
          <ac:spMkLst>
            <pc:docMk/>
            <pc:sldMk cId="125384348" sldId="257"/>
            <ac:spMk id="2" creationId="{6CE8D91B-0972-4B56-BD71-F7427E55E75A}"/>
          </ac:spMkLst>
        </pc:spChg>
        <pc:spChg chg="add">
          <ac:chgData name="Evan" userId="f87afd0ca7216d0b" providerId="LiveId" clId="{D09CC00C-51B9-4665-9889-9F215680D967}" dt="2022-05-17T05:35:21.252" v="8858"/>
          <ac:spMkLst>
            <pc:docMk/>
            <pc:sldMk cId="125384348" sldId="257"/>
            <ac:spMk id="5" creationId="{DA625B03-3A86-A4A1-ED04-69518D0DB43D}"/>
          </ac:spMkLst>
        </pc:spChg>
        <pc:spChg chg="add">
          <ac:chgData name="Evan" userId="f87afd0ca7216d0b" providerId="LiveId" clId="{D09CC00C-51B9-4665-9889-9F215680D967}" dt="2022-05-17T05:35:21.252" v="8858"/>
          <ac:spMkLst>
            <pc:docMk/>
            <pc:sldMk cId="125384348" sldId="257"/>
            <ac:spMk id="6" creationId="{68CBB91B-306A-C871-8700-5C20BEBEF60C}"/>
          </ac:spMkLst>
        </pc:spChg>
      </pc:sldChg>
      <pc:sldChg chg="addSp delSp modSp mod">
        <pc:chgData name="Evan" userId="f87afd0ca7216d0b" providerId="LiveId" clId="{D09CC00C-51B9-4665-9889-9F215680D967}" dt="2022-05-17T02:23:08.320" v="8811"/>
        <pc:sldMkLst>
          <pc:docMk/>
          <pc:sldMk cId="2795732583" sldId="265"/>
        </pc:sldMkLst>
        <pc:spChg chg="mod">
          <ac:chgData name="Evan" userId="f87afd0ca7216d0b" providerId="LiveId" clId="{D09CC00C-51B9-4665-9889-9F215680D967}" dt="2022-05-17T01:44:05.711" v="7849" actId="20577"/>
          <ac:spMkLst>
            <pc:docMk/>
            <pc:sldMk cId="2795732583" sldId="265"/>
            <ac:spMk id="3" creationId="{C5316E3A-8066-45B5-9C7C-4A9BE8E1BB97}"/>
          </ac:spMkLst>
        </pc:spChg>
        <pc:picChg chg="add del">
          <ac:chgData name="Evan" userId="f87afd0ca7216d0b" providerId="LiveId" clId="{D09CC00C-51B9-4665-9889-9F215680D967}" dt="2022-05-17T01:42:06.235" v="7823" actId="478"/>
          <ac:picMkLst>
            <pc:docMk/>
            <pc:sldMk cId="2795732583" sldId="265"/>
            <ac:picMk id="5" creationId="{CE86ED82-E9A3-CB1B-B81C-F840D0575BDD}"/>
          </ac:picMkLst>
        </pc:picChg>
        <pc:picChg chg="add mod">
          <ac:chgData name="Evan" userId="f87afd0ca7216d0b" providerId="LiveId" clId="{D09CC00C-51B9-4665-9889-9F215680D967}" dt="2022-05-17T01:43:20.328" v="7829" actId="1076"/>
          <ac:picMkLst>
            <pc:docMk/>
            <pc:sldMk cId="2795732583" sldId="265"/>
            <ac:picMk id="7" creationId="{CB7F460B-EE84-3951-7501-33431F20FA8C}"/>
          </ac:picMkLst>
        </pc:picChg>
        <pc:inkChg chg="add del">
          <ac:chgData name="Evan" userId="f87afd0ca7216d0b" providerId="LiveId" clId="{D09CC00C-51B9-4665-9889-9F215680D967}" dt="2022-05-17T01:43:29.158" v="7831" actId="9405"/>
          <ac:inkMkLst>
            <pc:docMk/>
            <pc:sldMk cId="2795732583" sldId="265"/>
            <ac:inkMk id="8" creationId="{D5EF6A93-1CE8-1DC5-A393-C06C501A787F}"/>
          </ac:inkMkLst>
        </pc:inkChg>
        <pc:inkChg chg="add del">
          <ac:chgData name="Evan" userId="f87afd0ca7216d0b" providerId="LiveId" clId="{D09CC00C-51B9-4665-9889-9F215680D967}" dt="2022-05-17T02:23:08.320" v="8811"/>
          <ac:inkMkLst>
            <pc:docMk/>
            <pc:sldMk cId="2795732583" sldId="265"/>
            <ac:inkMk id="9" creationId="{D1CEFC78-AD9F-44E7-B015-52BF3C4B1A5B}"/>
          </ac:inkMkLst>
        </pc:inkChg>
        <pc:inkChg chg="add del">
          <ac:chgData name="Evan" userId="f87afd0ca7216d0b" providerId="LiveId" clId="{D09CC00C-51B9-4665-9889-9F215680D967}" dt="2022-05-17T01:43:52.689" v="7840" actId="9405"/>
          <ac:inkMkLst>
            <pc:docMk/>
            <pc:sldMk cId="2795732583" sldId="265"/>
            <ac:inkMk id="10" creationId="{773EA683-C2FF-1F4E-2677-DBB3FE2CCA6D}"/>
          </ac:inkMkLst>
        </pc:inkChg>
        <pc:inkChg chg="add del">
          <ac:chgData name="Evan" userId="f87afd0ca7216d0b" providerId="LiveId" clId="{D09CC00C-51B9-4665-9889-9F215680D967}" dt="2022-05-17T01:43:52.230" v="7839" actId="9405"/>
          <ac:inkMkLst>
            <pc:docMk/>
            <pc:sldMk cId="2795732583" sldId="265"/>
            <ac:inkMk id="11" creationId="{30B00E15-999C-D734-5C88-7EB91131E7EF}"/>
          </ac:inkMkLst>
        </pc:inkChg>
        <pc:inkChg chg="add del">
          <ac:chgData name="Evan" userId="f87afd0ca7216d0b" providerId="LiveId" clId="{D09CC00C-51B9-4665-9889-9F215680D967}" dt="2022-05-17T01:43:51.355" v="7838" actId="9405"/>
          <ac:inkMkLst>
            <pc:docMk/>
            <pc:sldMk cId="2795732583" sldId="265"/>
            <ac:inkMk id="12" creationId="{457D17E1-1029-13C1-8D76-FC0B7D3F4659}"/>
          </ac:inkMkLst>
        </pc:inkChg>
        <pc:inkChg chg="add del">
          <ac:chgData name="Evan" userId="f87afd0ca7216d0b" providerId="LiveId" clId="{D09CC00C-51B9-4665-9889-9F215680D967}" dt="2022-05-17T01:43:50.977" v="7837" actId="9405"/>
          <ac:inkMkLst>
            <pc:docMk/>
            <pc:sldMk cId="2795732583" sldId="265"/>
            <ac:inkMk id="13" creationId="{9D1267BE-FD7C-5A15-628B-017D0167702E}"/>
          </ac:inkMkLst>
        </pc:inkChg>
        <pc:inkChg chg="add del">
          <ac:chgData name="Evan" userId="f87afd0ca7216d0b" providerId="LiveId" clId="{D09CC00C-51B9-4665-9889-9F215680D967}" dt="2022-05-17T01:43:57.224" v="7842" actId="9405"/>
          <ac:inkMkLst>
            <pc:docMk/>
            <pc:sldMk cId="2795732583" sldId="265"/>
            <ac:inkMk id="14" creationId="{1529C30B-397B-2718-276B-B0B612284A3B}"/>
          </ac:inkMkLst>
        </pc:inkChg>
      </pc:sldChg>
      <pc:sldChg chg="modSp mod">
        <pc:chgData name="Evan" userId="f87afd0ca7216d0b" providerId="LiveId" clId="{D09CC00C-51B9-4665-9889-9F215680D967}" dt="2022-05-17T05:02:53.729" v="8857" actId="20577"/>
        <pc:sldMkLst>
          <pc:docMk/>
          <pc:sldMk cId="1055452125" sldId="266"/>
        </pc:sldMkLst>
        <pc:spChg chg="mod">
          <ac:chgData name="Evan" userId="f87afd0ca7216d0b" providerId="LiveId" clId="{D09CC00C-51B9-4665-9889-9F215680D967}" dt="2022-05-17T05:02:53.729" v="8857" actId="20577"/>
          <ac:spMkLst>
            <pc:docMk/>
            <pc:sldMk cId="1055452125" sldId="266"/>
            <ac:spMk id="3" creationId="{C5316E3A-8066-45B5-9C7C-4A9BE8E1BB97}"/>
          </ac:spMkLst>
        </pc:spChg>
      </pc:sldChg>
      <pc:sldChg chg="addSp delSp modSp mod">
        <pc:chgData name="Evan" userId="f87afd0ca7216d0b" providerId="LiveId" clId="{D09CC00C-51B9-4665-9889-9F215680D967}" dt="2022-05-17T22:06:37.154" v="12354" actId="20577"/>
        <pc:sldMkLst>
          <pc:docMk/>
          <pc:sldMk cId="579355137" sldId="267"/>
        </pc:sldMkLst>
        <pc:spChg chg="mod">
          <ac:chgData name="Evan" userId="f87afd0ca7216d0b" providerId="LiveId" clId="{D09CC00C-51B9-4665-9889-9F215680D967}" dt="2022-05-17T22:06:37.154" v="12354" actId="20577"/>
          <ac:spMkLst>
            <pc:docMk/>
            <pc:sldMk cId="579355137" sldId="267"/>
            <ac:spMk id="3" creationId="{C5316E3A-8066-45B5-9C7C-4A9BE8E1BB97}"/>
          </ac:spMkLst>
        </pc:spChg>
        <pc:picChg chg="del">
          <ac:chgData name="Evan" userId="f87afd0ca7216d0b" providerId="LiveId" clId="{D09CC00C-51B9-4665-9889-9F215680D967}" dt="2022-05-17T01:45:23.005" v="7850" actId="478"/>
          <ac:picMkLst>
            <pc:docMk/>
            <pc:sldMk cId="579355137" sldId="267"/>
            <ac:picMk id="5" creationId="{E8A5977B-12C2-8486-7AE5-134B68451008}"/>
          </ac:picMkLst>
        </pc:picChg>
        <pc:picChg chg="add mod">
          <ac:chgData name="Evan" userId="f87afd0ca7216d0b" providerId="LiveId" clId="{D09CC00C-51B9-4665-9889-9F215680D967}" dt="2022-05-17T01:48:42.578" v="8020" actId="1076"/>
          <ac:picMkLst>
            <pc:docMk/>
            <pc:sldMk cId="579355137" sldId="267"/>
            <ac:picMk id="6" creationId="{7186B3CA-5121-BFA2-0476-4C607908C2B0}"/>
          </ac:picMkLst>
        </pc:picChg>
      </pc:sldChg>
      <pc:sldChg chg="addSp delSp modSp mod">
        <pc:chgData name="Evan" userId="f87afd0ca7216d0b" providerId="LiveId" clId="{D09CC00C-51B9-4665-9889-9F215680D967}" dt="2022-05-17T06:40:55.080" v="10159" actId="20577"/>
        <pc:sldMkLst>
          <pc:docMk/>
          <pc:sldMk cId="262433006" sldId="268"/>
        </pc:sldMkLst>
        <pc:spChg chg="mod">
          <ac:chgData name="Evan" userId="f87afd0ca7216d0b" providerId="LiveId" clId="{D09CC00C-51B9-4665-9889-9F215680D967}" dt="2022-05-17T06:40:55.080" v="10159" actId="20577"/>
          <ac:spMkLst>
            <pc:docMk/>
            <pc:sldMk cId="262433006" sldId="268"/>
            <ac:spMk id="7" creationId="{69501C6A-502E-0F0F-452A-10468A0DADDD}"/>
          </ac:spMkLst>
        </pc:spChg>
        <pc:picChg chg="add del mod">
          <ac:chgData name="Evan" userId="f87afd0ca7216d0b" providerId="LiveId" clId="{D09CC00C-51B9-4665-9889-9F215680D967}" dt="2022-05-15T21:07:31.013" v="130" actId="478"/>
          <ac:picMkLst>
            <pc:docMk/>
            <pc:sldMk cId="262433006" sldId="268"/>
            <ac:picMk id="4" creationId="{E09EE25C-D1C9-DCE2-7860-AB8751B1DC1F}"/>
          </ac:picMkLst>
        </pc:picChg>
        <pc:picChg chg="add del mod">
          <ac:chgData name="Evan" userId="f87afd0ca7216d0b" providerId="LiveId" clId="{D09CC00C-51B9-4665-9889-9F215680D967}" dt="2022-05-15T21:07:46.250" v="134" actId="478"/>
          <ac:picMkLst>
            <pc:docMk/>
            <pc:sldMk cId="262433006" sldId="268"/>
            <ac:picMk id="6" creationId="{A8DB84EC-D465-4C92-72DD-6ECE10FB9C58}"/>
          </ac:picMkLst>
        </pc:picChg>
        <pc:picChg chg="add del mod">
          <ac:chgData name="Evan" userId="f87afd0ca7216d0b" providerId="LiveId" clId="{D09CC00C-51B9-4665-9889-9F215680D967}" dt="2022-05-15T21:08:20.165" v="139" actId="478"/>
          <ac:picMkLst>
            <pc:docMk/>
            <pc:sldMk cId="262433006" sldId="268"/>
            <ac:picMk id="9" creationId="{69B43E6C-546C-0726-8BC2-BB7DE05DC5E9}"/>
          </ac:picMkLst>
        </pc:picChg>
        <pc:picChg chg="add mod">
          <ac:chgData name="Evan" userId="f87afd0ca7216d0b" providerId="LiveId" clId="{D09CC00C-51B9-4665-9889-9F215680D967}" dt="2022-05-15T21:08:58.735" v="143" actId="1076"/>
          <ac:picMkLst>
            <pc:docMk/>
            <pc:sldMk cId="262433006" sldId="268"/>
            <ac:picMk id="11" creationId="{4E767B5B-6BFE-F041-E23E-E552D93873D7}"/>
          </ac:picMkLst>
        </pc:picChg>
      </pc:sldChg>
      <pc:sldChg chg="modSp del mod">
        <pc:chgData name="Evan" userId="f87afd0ca7216d0b" providerId="LiveId" clId="{D09CC00C-51B9-4665-9889-9F215680D967}" dt="2022-05-17T05:38:17.349" v="8866" actId="47"/>
        <pc:sldMkLst>
          <pc:docMk/>
          <pc:sldMk cId="3384155367" sldId="269"/>
        </pc:sldMkLst>
        <pc:spChg chg="mod">
          <ac:chgData name="Evan" userId="f87afd0ca7216d0b" providerId="LiveId" clId="{D09CC00C-51B9-4665-9889-9F215680D967}" dt="2022-05-16T05:23:05.593" v="7317" actId="20577"/>
          <ac:spMkLst>
            <pc:docMk/>
            <pc:sldMk cId="3384155367" sldId="269"/>
            <ac:spMk id="7" creationId="{69501C6A-502E-0F0F-452A-10468A0DADDD}"/>
          </ac:spMkLst>
        </pc:spChg>
      </pc:sldChg>
      <pc:sldChg chg="addSp delSp modSp mod">
        <pc:chgData name="Evan" userId="f87afd0ca7216d0b" providerId="LiveId" clId="{D09CC00C-51B9-4665-9889-9F215680D967}" dt="2022-05-17T01:53:42.570" v="8038" actId="20577"/>
        <pc:sldMkLst>
          <pc:docMk/>
          <pc:sldMk cId="3302012997" sldId="270"/>
        </pc:sldMkLst>
        <pc:spChg chg="mod">
          <ac:chgData name="Evan" userId="f87afd0ca7216d0b" providerId="LiveId" clId="{D09CC00C-51B9-4665-9889-9F215680D967}" dt="2022-05-16T02:20:43.546" v="631" actId="20577"/>
          <ac:spMkLst>
            <pc:docMk/>
            <pc:sldMk cId="3302012997" sldId="270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7T01:53:42.570" v="8038" actId="20577"/>
          <ac:spMkLst>
            <pc:docMk/>
            <pc:sldMk cId="3302012997" sldId="270"/>
            <ac:spMk id="7" creationId="{69501C6A-502E-0F0F-452A-10468A0DADDD}"/>
          </ac:spMkLst>
        </pc:spChg>
        <pc:picChg chg="add del mod">
          <ac:chgData name="Evan" userId="f87afd0ca7216d0b" providerId="LiveId" clId="{D09CC00C-51B9-4665-9889-9F215680D967}" dt="2022-05-16T03:01:34.972" v="1259" actId="478"/>
          <ac:picMkLst>
            <pc:docMk/>
            <pc:sldMk cId="3302012997" sldId="270"/>
            <ac:picMk id="4" creationId="{27C03195-B131-3AAB-8952-3F181CCDDF2E}"/>
          </ac:picMkLst>
        </pc:picChg>
        <pc:picChg chg="add del mod">
          <ac:chgData name="Evan" userId="f87afd0ca7216d0b" providerId="LiveId" clId="{D09CC00C-51B9-4665-9889-9F215680D967}" dt="2022-05-16T03:01:52.575" v="1264" actId="478"/>
          <ac:picMkLst>
            <pc:docMk/>
            <pc:sldMk cId="3302012997" sldId="270"/>
            <ac:picMk id="6" creationId="{57C1F457-B7B5-8A75-B2B7-F24AEFCFED00}"/>
          </ac:picMkLst>
        </pc:picChg>
        <pc:picChg chg="add del mod">
          <ac:chgData name="Evan" userId="f87afd0ca7216d0b" providerId="LiveId" clId="{D09CC00C-51B9-4665-9889-9F215680D967}" dt="2022-05-16T03:02:15.812" v="1271" actId="478"/>
          <ac:picMkLst>
            <pc:docMk/>
            <pc:sldMk cId="3302012997" sldId="270"/>
            <ac:picMk id="9" creationId="{BDE800DC-C316-09E0-B87B-D63DF64EFC47}"/>
          </ac:picMkLst>
        </pc:picChg>
        <pc:picChg chg="add del">
          <ac:chgData name="Evan" userId="f87afd0ca7216d0b" providerId="LiveId" clId="{D09CC00C-51B9-4665-9889-9F215680D967}" dt="2022-05-16T03:02:26.918" v="1273" actId="478"/>
          <ac:picMkLst>
            <pc:docMk/>
            <pc:sldMk cId="3302012997" sldId="270"/>
            <ac:picMk id="11" creationId="{DCFAB609-DEA9-E910-EB0F-333FE2166F31}"/>
          </ac:picMkLst>
        </pc:picChg>
        <pc:picChg chg="add mod">
          <ac:chgData name="Evan" userId="f87afd0ca7216d0b" providerId="LiveId" clId="{D09CC00C-51B9-4665-9889-9F215680D967}" dt="2022-05-16T03:02:43.118" v="1277" actId="1076"/>
          <ac:picMkLst>
            <pc:docMk/>
            <pc:sldMk cId="3302012997" sldId="270"/>
            <ac:picMk id="13" creationId="{DBC0F4DC-9548-4552-E5D3-C31D265D7C67}"/>
          </ac:picMkLst>
        </pc:picChg>
      </pc:sldChg>
      <pc:sldChg chg="addSp delSp modSp mod">
        <pc:chgData name="Evan" userId="f87afd0ca7216d0b" providerId="LiveId" clId="{D09CC00C-51B9-4665-9889-9F215680D967}" dt="2022-05-17T06:45:51.664" v="10424" actId="20577"/>
        <pc:sldMkLst>
          <pc:docMk/>
          <pc:sldMk cId="3676535200" sldId="271"/>
        </pc:sldMkLst>
        <pc:spChg chg="mod">
          <ac:chgData name="Evan" userId="f87afd0ca7216d0b" providerId="LiveId" clId="{D09CC00C-51B9-4665-9889-9F215680D967}" dt="2022-05-16T03:08:03.174" v="1592" actId="20577"/>
          <ac:spMkLst>
            <pc:docMk/>
            <pc:sldMk cId="3676535200" sldId="271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7T06:45:51.664" v="10424" actId="20577"/>
          <ac:spMkLst>
            <pc:docMk/>
            <pc:sldMk cId="3676535200" sldId="271"/>
            <ac:spMk id="7" creationId="{69501C6A-502E-0F0F-452A-10468A0DADDD}"/>
          </ac:spMkLst>
        </pc:spChg>
        <pc:picChg chg="add del mod">
          <ac:chgData name="Evan" userId="f87afd0ca7216d0b" providerId="LiveId" clId="{D09CC00C-51B9-4665-9889-9F215680D967}" dt="2022-05-17T05:44:59.493" v="8960" actId="478"/>
          <ac:picMkLst>
            <pc:docMk/>
            <pc:sldMk cId="3676535200" sldId="271"/>
            <ac:picMk id="5" creationId="{18321F4B-38E3-5B4E-617D-B1BC06F28A53}"/>
          </ac:picMkLst>
        </pc:picChg>
        <pc:picChg chg="add mod">
          <ac:chgData name="Evan" userId="f87afd0ca7216d0b" providerId="LiveId" clId="{D09CC00C-51B9-4665-9889-9F215680D967}" dt="2022-05-17T05:45:05.097" v="8962" actId="1076"/>
          <ac:picMkLst>
            <pc:docMk/>
            <pc:sldMk cId="3676535200" sldId="271"/>
            <ac:picMk id="8" creationId="{FD1232CC-ADFB-ABBE-63E9-5B4BF0CBC804}"/>
          </ac:picMkLst>
        </pc:picChg>
        <pc:picChg chg="del">
          <ac:chgData name="Evan" userId="f87afd0ca7216d0b" providerId="LiveId" clId="{D09CC00C-51B9-4665-9889-9F215680D967}" dt="2022-05-16T03:08:06.379" v="1593" actId="478"/>
          <ac:picMkLst>
            <pc:docMk/>
            <pc:sldMk cId="3676535200" sldId="271"/>
            <ac:picMk id="13" creationId="{DBC0F4DC-9548-4552-E5D3-C31D265D7C67}"/>
          </ac:picMkLst>
        </pc:picChg>
      </pc:sldChg>
      <pc:sldChg chg="addSp delSp modSp mod">
        <pc:chgData name="Evan" userId="f87afd0ca7216d0b" providerId="LiveId" clId="{D09CC00C-51B9-4665-9889-9F215680D967}" dt="2022-05-17T17:39:15.381" v="11882" actId="20577"/>
        <pc:sldMkLst>
          <pc:docMk/>
          <pc:sldMk cId="2214563669" sldId="272"/>
        </pc:sldMkLst>
        <pc:spChg chg="mod">
          <ac:chgData name="Evan" userId="f87afd0ca7216d0b" providerId="LiveId" clId="{D09CC00C-51B9-4665-9889-9F215680D967}" dt="2022-05-17T17:39:15.381" v="11882" actId="20577"/>
          <ac:spMkLst>
            <pc:docMk/>
            <pc:sldMk cId="2214563669" sldId="272"/>
            <ac:spMk id="7" creationId="{69501C6A-502E-0F0F-452A-10468A0DADDD}"/>
          </ac:spMkLst>
        </pc:spChg>
        <pc:picChg chg="del">
          <ac:chgData name="Evan" userId="f87afd0ca7216d0b" providerId="LiveId" clId="{D09CC00C-51B9-4665-9889-9F215680D967}" dt="2022-05-16T03:28:52.727" v="2053" actId="478"/>
          <ac:picMkLst>
            <pc:docMk/>
            <pc:sldMk cId="2214563669" sldId="272"/>
            <ac:picMk id="5" creationId="{18321F4B-38E3-5B4E-617D-B1BC06F28A53}"/>
          </ac:picMkLst>
        </pc:picChg>
        <pc:picChg chg="add del mod">
          <ac:chgData name="Evan" userId="f87afd0ca7216d0b" providerId="LiveId" clId="{D09CC00C-51B9-4665-9889-9F215680D967}" dt="2022-05-17T07:18:04.599" v="11540"/>
          <ac:picMkLst>
            <pc:docMk/>
            <pc:sldMk cId="2214563669" sldId="272"/>
            <ac:picMk id="6" creationId="{27DB6C7B-152B-91FA-8894-29B0A9B90B12}"/>
          </ac:picMkLst>
        </pc:picChg>
      </pc:sldChg>
      <pc:sldChg chg="delSp modSp del mod delAnim modAnim">
        <pc:chgData name="Evan" userId="f87afd0ca7216d0b" providerId="LiveId" clId="{D09CC00C-51B9-4665-9889-9F215680D967}" dt="2022-05-17T06:41:02.438" v="10160" actId="47"/>
        <pc:sldMkLst>
          <pc:docMk/>
          <pc:sldMk cId="3265210540" sldId="273"/>
        </pc:sldMkLst>
        <pc:spChg chg="del mod">
          <ac:chgData name="Evan" userId="f87afd0ca7216d0b" providerId="LiveId" clId="{D09CC00C-51B9-4665-9889-9F215680D967}" dt="2022-05-16T03:35:40.701" v="2215" actId="478"/>
          <ac:spMkLst>
            <pc:docMk/>
            <pc:sldMk cId="3265210540" sldId="273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6T03:36:35.207" v="2259" actId="1076"/>
          <ac:spMkLst>
            <pc:docMk/>
            <pc:sldMk cId="3265210540" sldId="273"/>
            <ac:spMk id="7" creationId="{69501C6A-502E-0F0F-452A-10468A0DADDD}"/>
          </ac:spMkLst>
        </pc:spChg>
        <pc:picChg chg="del">
          <ac:chgData name="Evan" userId="f87afd0ca7216d0b" providerId="LiveId" clId="{D09CC00C-51B9-4665-9889-9F215680D967}" dt="2022-05-16T03:35:21.088" v="2183" actId="478"/>
          <ac:picMkLst>
            <pc:docMk/>
            <pc:sldMk cId="3265210540" sldId="273"/>
            <ac:picMk id="5" creationId="{18321F4B-38E3-5B4E-617D-B1BC06F28A53}"/>
          </ac:picMkLst>
        </pc:picChg>
      </pc:sldChg>
      <pc:sldChg chg="addSp delSp modSp mod">
        <pc:chgData name="Evan" userId="f87afd0ca7216d0b" providerId="LiveId" clId="{D09CC00C-51B9-4665-9889-9F215680D967}" dt="2022-05-17T17:39:25.264" v="11896" actId="20577"/>
        <pc:sldMkLst>
          <pc:docMk/>
          <pc:sldMk cId="3322687741" sldId="274"/>
        </pc:sldMkLst>
        <pc:spChg chg="add del">
          <ac:chgData name="Evan" userId="f87afd0ca7216d0b" providerId="LiveId" clId="{D09CC00C-51B9-4665-9889-9F215680D967}" dt="2022-05-16T04:17:46.782" v="3875" actId="22"/>
          <ac:spMkLst>
            <pc:docMk/>
            <pc:sldMk cId="3322687741" sldId="274"/>
            <ac:spMk id="5" creationId="{067FFE90-80B3-7AAD-BB21-F885ED2AED1D}"/>
          </ac:spMkLst>
        </pc:spChg>
        <pc:spChg chg="mod">
          <ac:chgData name="Evan" userId="f87afd0ca7216d0b" providerId="LiveId" clId="{D09CC00C-51B9-4665-9889-9F215680D967}" dt="2022-05-17T17:39:25.264" v="11896" actId="20577"/>
          <ac:spMkLst>
            <pc:docMk/>
            <pc:sldMk cId="3322687741" sldId="274"/>
            <ac:spMk id="7" creationId="{69501C6A-502E-0F0F-452A-10468A0DADDD}"/>
          </ac:spMkLst>
        </pc:spChg>
      </pc:sldChg>
      <pc:sldChg chg="modSp mod">
        <pc:chgData name="Evan" userId="f87afd0ca7216d0b" providerId="LiveId" clId="{D09CC00C-51B9-4665-9889-9F215680D967}" dt="2022-05-18T02:44:09.855" v="12571" actId="20577"/>
        <pc:sldMkLst>
          <pc:docMk/>
          <pc:sldMk cId="3585868072" sldId="275"/>
        </pc:sldMkLst>
        <pc:spChg chg="mod">
          <ac:chgData name="Evan" userId="f87afd0ca7216d0b" providerId="LiveId" clId="{D09CC00C-51B9-4665-9889-9F215680D967}" dt="2022-05-16T04:20:00.469" v="4010" actId="313"/>
          <ac:spMkLst>
            <pc:docMk/>
            <pc:sldMk cId="3585868072" sldId="275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8T02:44:09.855" v="12571" actId="20577"/>
          <ac:spMkLst>
            <pc:docMk/>
            <pc:sldMk cId="3585868072" sldId="275"/>
            <ac:spMk id="7" creationId="{69501C6A-502E-0F0F-452A-10468A0DADDD}"/>
          </ac:spMkLst>
        </pc:spChg>
      </pc:sldChg>
      <pc:sldChg chg="modSp del mod modAnim">
        <pc:chgData name="Evan" userId="f87afd0ca7216d0b" providerId="LiveId" clId="{D09CC00C-51B9-4665-9889-9F215680D967}" dt="2022-05-17T06:58:57.373" v="10478" actId="47"/>
        <pc:sldMkLst>
          <pc:docMk/>
          <pc:sldMk cId="3189569287" sldId="276"/>
        </pc:sldMkLst>
        <pc:spChg chg="mod">
          <ac:chgData name="Evan" userId="f87afd0ca7216d0b" providerId="LiveId" clId="{D09CC00C-51B9-4665-9889-9F215680D967}" dt="2022-05-16T04:30:39.982" v="4721" actId="20577"/>
          <ac:spMkLst>
            <pc:docMk/>
            <pc:sldMk cId="3189569287" sldId="276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7T06:57:51.242" v="10453" actId="20577"/>
          <ac:spMkLst>
            <pc:docMk/>
            <pc:sldMk cId="3189569287" sldId="276"/>
            <ac:spMk id="7" creationId="{69501C6A-502E-0F0F-452A-10468A0DADDD}"/>
          </ac:spMkLst>
        </pc:spChg>
      </pc:sldChg>
      <pc:sldChg chg="addSp delSp modSp mod">
        <pc:chgData name="Evan" userId="f87afd0ca7216d0b" providerId="LiveId" clId="{D09CC00C-51B9-4665-9889-9F215680D967}" dt="2022-05-17T22:36:45.306" v="12425" actId="20577"/>
        <pc:sldMkLst>
          <pc:docMk/>
          <pc:sldMk cId="497129791" sldId="277"/>
        </pc:sldMkLst>
        <pc:spChg chg="mod">
          <ac:chgData name="Evan" userId="f87afd0ca7216d0b" providerId="LiveId" clId="{D09CC00C-51B9-4665-9889-9F215680D967}" dt="2022-05-17T17:39:52.139" v="11903" actId="20577"/>
          <ac:spMkLst>
            <pc:docMk/>
            <pc:sldMk cId="497129791" sldId="277"/>
            <ac:spMk id="2" creationId="{B375C5F6-FA51-4843-A674-F043E9DAC125}"/>
          </ac:spMkLst>
        </pc:spChg>
        <pc:spChg chg="add mod">
          <ac:chgData name="Evan" userId="f87afd0ca7216d0b" providerId="LiveId" clId="{D09CC00C-51B9-4665-9889-9F215680D967}" dt="2022-05-17T07:23:13.281" v="11781" actId="1076"/>
          <ac:spMkLst>
            <pc:docMk/>
            <pc:sldMk cId="497129791" sldId="277"/>
            <ac:spMk id="6" creationId="{91C313BA-6C7F-1BF4-C6DD-9713CA9E8821}"/>
          </ac:spMkLst>
        </pc:spChg>
        <pc:spChg chg="mod">
          <ac:chgData name="Evan" userId="f87afd0ca7216d0b" providerId="LiveId" clId="{D09CC00C-51B9-4665-9889-9F215680D967}" dt="2022-05-17T22:36:45.306" v="12425" actId="20577"/>
          <ac:spMkLst>
            <pc:docMk/>
            <pc:sldMk cId="497129791" sldId="277"/>
            <ac:spMk id="7" creationId="{69501C6A-502E-0F0F-452A-10468A0DADDD}"/>
          </ac:spMkLst>
        </pc:spChg>
        <pc:spChg chg="add del mod">
          <ac:chgData name="Evan" userId="f87afd0ca7216d0b" providerId="LiveId" clId="{D09CC00C-51B9-4665-9889-9F215680D967}" dt="2022-05-17T07:22:32.040" v="11748"/>
          <ac:spMkLst>
            <pc:docMk/>
            <pc:sldMk cId="497129791" sldId="277"/>
            <ac:spMk id="8" creationId="{C36461FB-D458-783A-8752-6BC1E7487D52}"/>
          </ac:spMkLst>
        </pc:spChg>
        <pc:spChg chg="add mod">
          <ac:chgData name="Evan" userId="f87afd0ca7216d0b" providerId="LiveId" clId="{D09CC00C-51B9-4665-9889-9F215680D967}" dt="2022-05-17T07:23:06.233" v="11780" actId="1076"/>
          <ac:spMkLst>
            <pc:docMk/>
            <pc:sldMk cId="497129791" sldId="277"/>
            <ac:spMk id="9" creationId="{99FC5FD5-975D-05C1-B139-EA91EA45612E}"/>
          </ac:spMkLst>
        </pc:spChg>
        <pc:picChg chg="add del mod">
          <ac:chgData name="Evan" userId="f87afd0ca7216d0b" providerId="LiveId" clId="{D09CC00C-51B9-4665-9889-9F215680D967}" dt="2022-05-17T22:35:32.908" v="12355" actId="478"/>
          <ac:picMkLst>
            <pc:docMk/>
            <pc:sldMk cId="497129791" sldId="277"/>
            <ac:picMk id="4" creationId="{1895571B-DCE7-C07A-E723-4BC3C917FF3E}"/>
          </ac:picMkLst>
        </pc:picChg>
        <pc:picChg chg="add mod">
          <ac:chgData name="Evan" userId="f87afd0ca7216d0b" providerId="LiveId" clId="{D09CC00C-51B9-4665-9889-9F215680D967}" dt="2022-05-17T22:35:51.370" v="12357" actId="1076"/>
          <ac:picMkLst>
            <pc:docMk/>
            <pc:sldMk cId="497129791" sldId="277"/>
            <ac:picMk id="10" creationId="{0C99679F-80D3-2BC7-B79F-D6D357454214}"/>
          </ac:picMkLst>
        </pc:picChg>
      </pc:sldChg>
      <pc:sldChg chg="addSp modSp del mod modAnim">
        <pc:chgData name="Evan" userId="f87afd0ca7216d0b" providerId="LiveId" clId="{D09CC00C-51B9-4665-9889-9F215680D967}" dt="2022-05-17T07:00:29.759" v="10480" actId="47"/>
        <pc:sldMkLst>
          <pc:docMk/>
          <pc:sldMk cId="890274217" sldId="278"/>
        </pc:sldMkLst>
        <pc:spChg chg="mod">
          <ac:chgData name="Evan" userId="f87afd0ca7216d0b" providerId="LiveId" clId="{D09CC00C-51B9-4665-9889-9F215680D967}" dt="2022-05-16T04:53:01.677" v="5872" actId="20577"/>
          <ac:spMkLst>
            <pc:docMk/>
            <pc:sldMk cId="890274217" sldId="278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6T04:59:10.006" v="6207" actId="20577"/>
          <ac:spMkLst>
            <pc:docMk/>
            <pc:sldMk cId="890274217" sldId="278"/>
            <ac:spMk id="7" creationId="{69501C6A-502E-0F0F-452A-10468A0DADDD}"/>
          </ac:spMkLst>
        </pc:spChg>
        <pc:picChg chg="add mod">
          <ac:chgData name="Evan" userId="f87afd0ca7216d0b" providerId="LiveId" clId="{D09CC00C-51B9-4665-9889-9F215680D967}" dt="2022-05-16T04:59:14.613" v="6208" actId="1076"/>
          <ac:picMkLst>
            <pc:docMk/>
            <pc:sldMk cId="890274217" sldId="278"/>
            <ac:picMk id="4" creationId="{6FFCD5C2-8FCA-0DE2-C4F8-0DEDA7A9D314}"/>
          </ac:picMkLst>
        </pc:picChg>
      </pc:sldChg>
      <pc:sldChg chg="addSp delSp modSp mod modAnim">
        <pc:chgData name="Evan" userId="f87afd0ca7216d0b" providerId="LiveId" clId="{D09CC00C-51B9-4665-9889-9F215680D967}" dt="2022-05-17T22:39:50.726" v="12555" actId="20577"/>
        <pc:sldMkLst>
          <pc:docMk/>
          <pc:sldMk cId="3462942545" sldId="279"/>
        </pc:sldMkLst>
        <pc:spChg chg="mod">
          <ac:chgData name="Evan" userId="f87afd0ca7216d0b" providerId="LiveId" clId="{D09CC00C-51B9-4665-9889-9F215680D967}" dt="2022-05-17T17:40:32.229" v="11910" actId="20577"/>
          <ac:spMkLst>
            <pc:docMk/>
            <pc:sldMk cId="3462942545" sldId="279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7T22:39:50.726" v="12555" actId="20577"/>
          <ac:spMkLst>
            <pc:docMk/>
            <pc:sldMk cId="3462942545" sldId="279"/>
            <ac:spMk id="7" creationId="{69501C6A-502E-0F0F-452A-10468A0DADDD}"/>
          </ac:spMkLst>
        </pc:spChg>
        <pc:picChg chg="add del mod">
          <ac:chgData name="Evan" userId="f87afd0ca7216d0b" providerId="LiveId" clId="{D09CC00C-51B9-4665-9889-9F215680D967}" dt="2022-05-16T05:06:09.592" v="6509" actId="478"/>
          <ac:picMkLst>
            <pc:docMk/>
            <pc:sldMk cId="3462942545" sldId="279"/>
            <ac:picMk id="4" creationId="{70210070-7033-E786-4D76-62B84E969E44}"/>
          </ac:picMkLst>
        </pc:picChg>
        <pc:picChg chg="add del mod">
          <ac:chgData name="Evan" userId="f87afd0ca7216d0b" providerId="LiveId" clId="{D09CC00C-51B9-4665-9889-9F215680D967}" dt="2022-05-16T05:15:29.712" v="6716" actId="478"/>
          <ac:picMkLst>
            <pc:docMk/>
            <pc:sldMk cId="3462942545" sldId="279"/>
            <ac:picMk id="6" creationId="{0263041F-8CF4-2B4A-2962-7DD5345E92F9}"/>
          </ac:picMkLst>
        </pc:picChg>
      </pc:sldChg>
      <pc:sldChg chg="addSp delSp modSp add del mod modAnim">
        <pc:chgData name="Evan" userId="f87afd0ca7216d0b" providerId="LiveId" clId="{D09CC00C-51B9-4665-9889-9F215680D967}" dt="2022-05-17T06:59:13.515" v="10479" actId="47"/>
        <pc:sldMkLst>
          <pc:docMk/>
          <pc:sldMk cId="1115495114" sldId="280"/>
        </pc:sldMkLst>
        <pc:spChg chg="mod">
          <ac:chgData name="Evan" userId="f87afd0ca7216d0b" providerId="LiveId" clId="{D09CC00C-51B9-4665-9889-9F215680D967}" dt="2022-05-16T05:02:23.195" v="6369" actId="14100"/>
          <ac:spMkLst>
            <pc:docMk/>
            <pc:sldMk cId="1115495114" sldId="280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6T05:03:07.846" v="6504" actId="20577"/>
          <ac:spMkLst>
            <pc:docMk/>
            <pc:sldMk cId="1115495114" sldId="280"/>
            <ac:spMk id="7" creationId="{69501C6A-502E-0F0F-452A-10468A0DADDD}"/>
          </ac:spMkLst>
        </pc:spChg>
        <pc:picChg chg="add del mod">
          <ac:chgData name="Evan" userId="f87afd0ca7216d0b" providerId="LiveId" clId="{D09CC00C-51B9-4665-9889-9F215680D967}" dt="2022-05-16T05:07:58.459" v="6517" actId="478"/>
          <ac:picMkLst>
            <pc:docMk/>
            <pc:sldMk cId="1115495114" sldId="280"/>
            <ac:picMk id="4" creationId="{435E1B62-B596-459B-6A42-7231C74C488E}"/>
          </ac:picMkLst>
        </pc:picChg>
        <pc:picChg chg="add del mod">
          <ac:chgData name="Evan" userId="f87afd0ca7216d0b" providerId="LiveId" clId="{D09CC00C-51B9-4665-9889-9F215680D967}" dt="2022-05-17T05:01:17.419" v="8831" actId="478"/>
          <ac:picMkLst>
            <pc:docMk/>
            <pc:sldMk cId="1115495114" sldId="280"/>
            <ac:picMk id="6" creationId="{107C4A1B-6909-B085-C5A1-757375A946E9}"/>
          </ac:picMkLst>
        </pc:picChg>
      </pc:sldChg>
      <pc:sldChg chg="addSp delSp modSp mod">
        <pc:chgData name="Evan" userId="f87afd0ca7216d0b" providerId="LiveId" clId="{D09CC00C-51B9-4665-9889-9F215680D967}" dt="2022-05-17T07:05:48.927" v="10836" actId="20577"/>
        <pc:sldMkLst>
          <pc:docMk/>
          <pc:sldMk cId="2087732796" sldId="281"/>
        </pc:sldMkLst>
        <pc:spChg chg="mod">
          <ac:chgData name="Evan" userId="f87afd0ca7216d0b" providerId="LiveId" clId="{D09CC00C-51B9-4665-9889-9F215680D967}" dt="2022-05-17T07:03:02.878" v="10634" actId="20577"/>
          <ac:spMkLst>
            <pc:docMk/>
            <pc:sldMk cId="2087732796" sldId="281"/>
            <ac:spMk id="7" creationId="{69501C6A-502E-0F0F-452A-10468A0DADDD}"/>
          </ac:spMkLst>
        </pc:spChg>
        <pc:spChg chg="add mod">
          <ac:chgData name="Evan" userId="f87afd0ca7216d0b" providerId="LiveId" clId="{D09CC00C-51B9-4665-9889-9F215680D967}" dt="2022-05-17T07:05:24.801" v="10823" actId="255"/>
          <ac:spMkLst>
            <pc:docMk/>
            <pc:sldMk cId="2087732796" sldId="281"/>
            <ac:spMk id="10" creationId="{861922FC-AC3C-2D35-B917-AC75335B46E2}"/>
          </ac:spMkLst>
        </pc:spChg>
        <pc:spChg chg="add mod">
          <ac:chgData name="Evan" userId="f87afd0ca7216d0b" providerId="LiveId" clId="{D09CC00C-51B9-4665-9889-9F215680D967}" dt="2022-05-17T07:05:44.386" v="10832" actId="20577"/>
          <ac:spMkLst>
            <pc:docMk/>
            <pc:sldMk cId="2087732796" sldId="281"/>
            <ac:spMk id="11" creationId="{E046A7A8-C6D4-A39C-2A55-57C7293298B2}"/>
          </ac:spMkLst>
        </pc:spChg>
        <pc:spChg chg="add mod">
          <ac:chgData name="Evan" userId="f87afd0ca7216d0b" providerId="LiveId" clId="{D09CC00C-51B9-4665-9889-9F215680D967}" dt="2022-05-17T07:05:46.759" v="10834" actId="20577"/>
          <ac:spMkLst>
            <pc:docMk/>
            <pc:sldMk cId="2087732796" sldId="281"/>
            <ac:spMk id="12" creationId="{23B1C572-EE7C-1D5A-F2FE-DDB83F3B11F5}"/>
          </ac:spMkLst>
        </pc:spChg>
        <pc:spChg chg="add mod">
          <ac:chgData name="Evan" userId="f87afd0ca7216d0b" providerId="LiveId" clId="{D09CC00C-51B9-4665-9889-9F215680D967}" dt="2022-05-17T07:05:48.927" v="10836" actId="20577"/>
          <ac:spMkLst>
            <pc:docMk/>
            <pc:sldMk cId="2087732796" sldId="281"/>
            <ac:spMk id="13" creationId="{04E53061-C014-00E1-BDD2-AD67967EC8DD}"/>
          </ac:spMkLst>
        </pc:spChg>
        <pc:picChg chg="add del mod">
          <ac:chgData name="Evan" userId="f87afd0ca7216d0b" providerId="LiveId" clId="{D09CC00C-51B9-4665-9889-9F215680D967}" dt="2022-05-17T06:54:26.106" v="10425" actId="478"/>
          <ac:picMkLst>
            <pc:docMk/>
            <pc:sldMk cId="2087732796" sldId="281"/>
            <ac:picMk id="4" creationId="{96083735-6E62-8D81-B398-A52510866D22}"/>
          </ac:picMkLst>
        </pc:picChg>
        <pc:picChg chg="add mod">
          <ac:chgData name="Evan" userId="f87afd0ca7216d0b" providerId="LiveId" clId="{D09CC00C-51B9-4665-9889-9F215680D967}" dt="2022-05-17T04:59:59.917" v="8812" actId="1076"/>
          <ac:picMkLst>
            <pc:docMk/>
            <pc:sldMk cId="2087732796" sldId="281"/>
            <ac:picMk id="5" creationId="{7EE38E19-3CAB-8DCA-2595-77028E0D1425}"/>
          </ac:picMkLst>
        </pc:picChg>
        <pc:picChg chg="add mod">
          <ac:chgData name="Evan" userId="f87afd0ca7216d0b" providerId="LiveId" clId="{D09CC00C-51B9-4665-9889-9F215680D967}" dt="2022-05-17T06:54:34.402" v="10429" actId="1076"/>
          <ac:picMkLst>
            <pc:docMk/>
            <pc:sldMk cId="2087732796" sldId="281"/>
            <ac:picMk id="9" creationId="{240223BE-281C-D4EF-4DCB-59057C01CD7E}"/>
          </ac:picMkLst>
        </pc:picChg>
      </pc:sldChg>
      <pc:sldChg chg="addSp modSp mod">
        <pc:chgData name="Evan" userId="f87afd0ca7216d0b" providerId="LiveId" clId="{D09CC00C-51B9-4665-9889-9F215680D967}" dt="2022-05-17T06:55:22.695" v="10445" actId="20577"/>
        <pc:sldMkLst>
          <pc:docMk/>
          <pc:sldMk cId="1843340837" sldId="282"/>
        </pc:sldMkLst>
        <pc:spChg chg="mod">
          <ac:chgData name="Evan" userId="f87afd0ca7216d0b" providerId="LiveId" clId="{D09CC00C-51B9-4665-9889-9F215680D967}" dt="2022-05-16T05:19:51.669" v="7070" actId="14100"/>
          <ac:spMkLst>
            <pc:docMk/>
            <pc:sldMk cId="1843340837" sldId="282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7T06:55:22.695" v="10445" actId="20577"/>
          <ac:spMkLst>
            <pc:docMk/>
            <pc:sldMk cId="1843340837" sldId="282"/>
            <ac:spMk id="7" creationId="{69501C6A-502E-0F0F-452A-10468A0DADDD}"/>
          </ac:spMkLst>
        </pc:spChg>
        <pc:picChg chg="add mod">
          <ac:chgData name="Evan" userId="f87afd0ca7216d0b" providerId="LiveId" clId="{D09CC00C-51B9-4665-9889-9F215680D967}" dt="2022-05-16T05:22:44.560" v="7305" actId="1076"/>
          <ac:picMkLst>
            <pc:docMk/>
            <pc:sldMk cId="1843340837" sldId="282"/>
            <ac:picMk id="4" creationId="{242973CC-B72B-C28A-0FEA-543DA9563A2A}"/>
          </ac:picMkLst>
        </pc:picChg>
      </pc:sldChg>
      <pc:sldChg chg="modSp mod modAnim">
        <pc:chgData name="Evan" userId="f87afd0ca7216d0b" providerId="LiveId" clId="{D09CC00C-51B9-4665-9889-9F215680D967}" dt="2022-05-17T20:59:08.013" v="12341" actId="20577"/>
        <pc:sldMkLst>
          <pc:docMk/>
          <pc:sldMk cId="3777349019" sldId="283"/>
        </pc:sldMkLst>
        <pc:spChg chg="mod">
          <ac:chgData name="Evan" userId="f87afd0ca7216d0b" providerId="LiveId" clId="{D09CC00C-51B9-4665-9889-9F215680D967}" dt="2022-05-16T05:26:35.283" v="7527" actId="20577"/>
          <ac:spMkLst>
            <pc:docMk/>
            <pc:sldMk cId="3777349019" sldId="283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7T20:59:08.013" v="12341" actId="20577"/>
          <ac:spMkLst>
            <pc:docMk/>
            <pc:sldMk cId="3777349019" sldId="283"/>
            <ac:spMk id="7" creationId="{69501C6A-502E-0F0F-452A-10468A0DADDD}"/>
          </ac:spMkLst>
        </pc:spChg>
      </pc:sldChg>
      <pc:sldChg chg="addSp delSp modSp mod">
        <pc:chgData name="Evan" userId="f87afd0ca7216d0b" providerId="LiveId" clId="{D09CC00C-51B9-4665-9889-9F215680D967}" dt="2022-05-17T17:38:40.105" v="11833" actId="20577"/>
        <pc:sldMkLst>
          <pc:docMk/>
          <pc:sldMk cId="49779958" sldId="284"/>
        </pc:sldMkLst>
        <pc:spChg chg="mod">
          <ac:chgData name="Evan" userId="f87afd0ca7216d0b" providerId="LiveId" clId="{D09CC00C-51B9-4665-9889-9F215680D967}" dt="2022-05-17T05:45:15.512" v="8963" actId="20577"/>
          <ac:spMkLst>
            <pc:docMk/>
            <pc:sldMk cId="49779958" sldId="284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7T17:38:40.105" v="11833" actId="20577"/>
          <ac:spMkLst>
            <pc:docMk/>
            <pc:sldMk cId="49779958" sldId="284"/>
            <ac:spMk id="7" creationId="{69501C6A-502E-0F0F-452A-10468A0DADDD}"/>
          </ac:spMkLst>
        </pc:spChg>
        <pc:picChg chg="add del">
          <ac:chgData name="Evan" userId="f87afd0ca7216d0b" providerId="LiveId" clId="{D09CC00C-51B9-4665-9889-9F215680D967}" dt="2022-05-17T06:32:31.281" v="9788" actId="478"/>
          <ac:picMkLst>
            <pc:docMk/>
            <pc:sldMk cId="49779958" sldId="284"/>
            <ac:picMk id="8" creationId="{7814B689-C081-491E-C73E-037E499807C0}"/>
          </ac:picMkLst>
        </pc:picChg>
      </pc:sldChg>
      <pc:sldChg chg="addSp delSp modSp del mod">
        <pc:chgData name="Evan" userId="f87afd0ca7216d0b" providerId="LiveId" clId="{D09CC00C-51B9-4665-9889-9F215680D967}" dt="2022-05-17T05:44:10.482" v="8949" actId="2696"/>
        <pc:sldMkLst>
          <pc:docMk/>
          <pc:sldMk cId="832317759" sldId="284"/>
        </pc:sldMkLst>
        <pc:spChg chg="mod">
          <ac:chgData name="Evan" userId="f87afd0ca7216d0b" providerId="LiveId" clId="{D09CC00C-51B9-4665-9889-9F215680D967}" dt="2022-05-17T05:39:21.920" v="8882" actId="20577"/>
          <ac:spMkLst>
            <pc:docMk/>
            <pc:sldMk cId="832317759" sldId="284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7T05:39:24.501" v="8883" actId="20577"/>
          <ac:spMkLst>
            <pc:docMk/>
            <pc:sldMk cId="832317759" sldId="284"/>
            <ac:spMk id="7" creationId="{69501C6A-502E-0F0F-452A-10468A0DADDD}"/>
          </ac:spMkLst>
        </pc:spChg>
        <pc:picChg chg="add mod">
          <ac:chgData name="Evan" userId="f87afd0ca7216d0b" providerId="LiveId" clId="{D09CC00C-51B9-4665-9889-9F215680D967}" dt="2022-05-17T05:43:30.937" v="8948" actId="1076"/>
          <ac:picMkLst>
            <pc:docMk/>
            <pc:sldMk cId="832317759" sldId="284"/>
            <ac:picMk id="6" creationId="{70E3B33D-B152-F872-0A6E-FECA783B8B90}"/>
          </ac:picMkLst>
        </pc:picChg>
        <pc:picChg chg="del">
          <ac:chgData name="Evan" userId="f87afd0ca7216d0b" providerId="LiveId" clId="{D09CC00C-51B9-4665-9889-9F215680D967}" dt="2022-05-17T05:39:25.463" v="8884" actId="478"/>
          <ac:picMkLst>
            <pc:docMk/>
            <pc:sldMk cId="832317759" sldId="284"/>
            <ac:picMk id="11" creationId="{4E767B5B-6BFE-F041-E23E-E552D93873D7}"/>
          </ac:picMkLst>
        </pc:picChg>
      </pc:sldChg>
      <pc:sldChg chg="addSp delSp modSp mod">
        <pc:chgData name="Evan" userId="f87afd0ca7216d0b" providerId="LiveId" clId="{D09CC00C-51B9-4665-9889-9F215680D967}" dt="2022-05-17T06:38:21.816" v="10150" actId="1076"/>
        <pc:sldMkLst>
          <pc:docMk/>
          <pc:sldMk cId="1024735525" sldId="285"/>
        </pc:sldMkLst>
        <pc:spChg chg="mod">
          <ac:chgData name="Evan" userId="f87afd0ca7216d0b" providerId="LiveId" clId="{D09CC00C-51B9-4665-9889-9F215680D967}" dt="2022-05-17T06:38:13.462" v="10148" actId="1076"/>
          <ac:spMkLst>
            <pc:docMk/>
            <pc:sldMk cId="1024735525" sldId="285"/>
            <ac:spMk id="3" creationId="{098D5992-47F8-B1BA-BAE6-6C1F59BBB4A8}"/>
          </ac:spMkLst>
        </pc:spChg>
        <pc:spChg chg="mod">
          <ac:chgData name="Evan" userId="f87afd0ca7216d0b" providerId="LiveId" clId="{D09CC00C-51B9-4665-9889-9F215680D967}" dt="2022-05-17T06:38:21.816" v="10150" actId="1076"/>
          <ac:spMkLst>
            <pc:docMk/>
            <pc:sldMk cId="1024735525" sldId="285"/>
            <ac:spMk id="4" creationId="{7F5EDB68-4927-3DCE-EFC2-D12D0AC22DEF}"/>
          </ac:spMkLst>
        </pc:spChg>
        <pc:spChg chg="add del mod">
          <ac:chgData name="Evan" userId="f87afd0ca7216d0b" providerId="LiveId" clId="{D09CC00C-51B9-4665-9889-9F215680D967}" dt="2022-05-17T06:36:45.932" v="10095" actId="767"/>
          <ac:spMkLst>
            <pc:docMk/>
            <pc:sldMk cId="1024735525" sldId="285"/>
            <ac:spMk id="5" creationId="{DB3B6228-D828-567B-5FB6-541C52FA3FE5}"/>
          </ac:spMkLst>
        </pc:spChg>
        <pc:spChg chg="mod">
          <ac:chgData name="Evan" userId="f87afd0ca7216d0b" providerId="LiveId" clId="{D09CC00C-51B9-4665-9889-9F215680D967}" dt="2022-05-17T06:36:48.599" v="10096" actId="14100"/>
          <ac:spMkLst>
            <pc:docMk/>
            <pc:sldMk cId="1024735525" sldId="285"/>
            <ac:spMk id="7" creationId="{69501C6A-502E-0F0F-452A-10468A0DADDD}"/>
          </ac:spMkLst>
        </pc:spChg>
        <pc:spChg chg="add mod">
          <ac:chgData name="Evan" userId="f87afd0ca7216d0b" providerId="LiveId" clId="{D09CC00C-51B9-4665-9889-9F215680D967}" dt="2022-05-17T06:37:29.673" v="10146" actId="2711"/>
          <ac:spMkLst>
            <pc:docMk/>
            <pc:sldMk cId="1024735525" sldId="285"/>
            <ac:spMk id="9" creationId="{659C49A1-11CA-3ECB-79E9-D2D1FEA67A5F}"/>
          </ac:spMkLst>
        </pc:spChg>
        <pc:picChg chg="del">
          <ac:chgData name="Evan" userId="f87afd0ca7216d0b" providerId="LiveId" clId="{D09CC00C-51B9-4665-9889-9F215680D967}" dt="2022-05-17T06:32:34.760" v="9790" actId="478"/>
          <ac:picMkLst>
            <pc:docMk/>
            <pc:sldMk cId="1024735525" sldId="285"/>
            <ac:picMk id="6" creationId="{70E3B33D-B152-F872-0A6E-FECA783B8B90}"/>
          </ac:picMkLst>
        </pc:picChg>
        <pc:picChg chg="mod">
          <ac:chgData name="Evan" userId="f87afd0ca7216d0b" providerId="LiveId" clId="{D09CC00C-51B9-4665-9889-9F215680D967}" dt="2022-05-17T06:38:17.797" v="10149" actId="1076"/>
          <ac:picMkLst>
            <pc:docMk/>
            <pc:sldMk cId="1024735525" sldId="285"/>
            <ac:picMk id="8" creationId="{7814B689-C081-491E-C73E-037E499807C0}"/>
          </ac:picMkLst>
        </pc:picChg>
      </pc:sldChg>
      <pc:sldChg chg="del">
        <pc:chgData name="Evan" userId="f87afd0ca7216d0b" providerId="LiveId" clId="{D09CC00C-51B9-4665-9889-9F215680D967}" dt="2022-05-17T06:07:03.757" v="9784" actId="47"/>
        <pc:sldMkLst>
          <pc:docMk/>
          <pc:sldMk cId="2260928463" sldId="285"/>
        </pc:sldMkLst>
      </pc:sldChg>
      <pc:sldChg chg="addSp delSp modSp mod">
        <pc:chgData name="Evan" userId="f87afd0ca7216d0b" providerId="LiveId" clId="{D09CC00C-51B9-4665-9889-9F215680D967}" dt="2022-05-17T07:19:38.565" v="11686" actId="20577"/>
        <pc:sldMkLst>
          <pc:docMk/>
          <pc:sldMk cId="1394369529" sldId="286"/>
        </pc:sldMkLst>
        <pc:spChg chg="mod">
          <ac:chgData name="Evan" userId="f87afd0ca7216d0b" providerId="LiveId" clId="{D09CC00C-51B9-4665-9889-9F215680D967}" dt="2022-05-17T07:19:17.062" v="11666" actId="20577"/>
          <ac:spMkLst>
            <pc:docMk/>
            <pc:sldMk cId="1394369529" sldId="286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7T07:19:38.565" v="11686" actId="20577"/>
          <ac:spMkLst>
            <pc:docMk/>
            <pc:sldMk cId="1394369529" sldId="286"/>
            <ac:spMk id="7" creationId="{69501C6A-502E-0F0F-452A-10468A0DADDD}"/>
          </ac:spMkLst>
        </pc:spChg>
        <pc:spChg chg="mod">
          <ac:chgData name="Evan" userId="f87afd0ca7216d0b" providerId="LiveId" clId="{D09CC00C-51B9-4665-9889-9F215680D967}" dt="2022-05-17T07:08:05.308" v="10863" actId="1076"/>
          <ac:spMkLst>
            <pc:docMk/>
            <pc:sldMk cId="1394369529" sldId="286"/>
            <ac:spMk id="10" creationId="{861922FC-AC3C-2D35-B917-AC75335B46E2}"/>
          </ac:spMkLst>
        </pc:spChg>
        <pc:picChg chg="add del">
          <ac:chgData name="Evan" userId="f87afd0ca7216d0b" providerId="LiveId" clId="{D09CC00C-51B9-4665-9889-9F215680D967}" dt="2022-05-17T07:08:06.688" v="10864" actId="478"/>
          <ac:picMkLst>
            <pc:docMk/>
            <pc:sldMk cId="1394369529" sldId="286"/>
            <ac:picMk id="5" creationId="{7EE38E19-3CAB-8DCA-2595-77028E0D1425}"/>
          </ac:picMkLst>
        </pc:picChg>
        <pc:picChg chg="add mod">
          <ac:chgData name="Evan" userId="f87afd0ca7216d0b" providerId="LiveId" clId="{D09CC00C-51B9-4665-9889-9F215680D967}" dt="2022-05-17T07:08:55.810" v="10906" actId="1076"/>
          <ac:picMkLst>
            <pc:docMk/>
            <pc:sldMk cId="1394369529" sldId="286"/>
            <ac:picMk id="8" creationId="{4D89308A-EFFB-00E8-1310-C1CA6C931EBF}"/>
          </ac:picMkLst>
        </pc:picChg>
        <pc:picChg chg="del">
          <ac:chgData name="Evan" userId="f87afd0ca7216d0b" providerId="LiveId" clId="{D09CC00C-51B9-4665-9889-9F215680D967}" dt="2022-05-17T07:08:10.221" v="10865" actId="478"/>
          <ac:picMkLst>
            <pc:docMk/>
            <pc:sldMk cId="1394369529" sldId="286"/>
            <ac:picMk id="9" creationId="{240223BE-281C-D4EF-4DCB-59057C01CD7E}"/>
          </ac:picMkLst>
        </pc:picChg>
        <pc:picChg chg="add mod ord">
          <ac:chgData name="Evan" userId="f87afd0ca7216d0b" providerId="LiveId" clId="{D09CC00C-51B9-4665-9889-9F215680D967}" dt="2022-05-17T07:10:52.813" v="11068" actId="1076"/>
          <ac:picMkLst>
            <pc:docMk/>
            <pc:sldMk cId="1394369529" sldId="286"/>
            <ac:picMk id="14" creationId="{F914A0E3-85B1-6857-4644-81F1D7D6226B}"/>
          </ac:picMkLst>
        </pc:picChg>
      </pc:sldChg>
      <pc:sldChg chg="add del setBg">
        <pc:chgData name="Evan" userId="f87afd0ca7216d0b" providerId="LiveId" clId="{D09CC00C-51B9-4665-9889-9F215680D967}" dt="2022-05-17T07:08:12.697" v="10867"/>
        <pc:sldMkLst>
          <pc:docMk/>
          <pc:sldMk cId="1355263533" sldId="287"/>
        </pc:sldMkLst>
      </pc:sldChg>
      <pc:sldChg chg="addSp delSp modSp mod">
        <pc:chgData name="Evan" userId="f87afd0ca7216d0b" providerId="LiveId" clId="{D09CC00C-51B9-4665-9889-9F215680D967}" dt="2022-05-17T22:38:44.348" v="12520" actId="5793"/>
        <pc:sldMkLst>
          <pc:docMk/>
          <pc:sldMk cId="3620155150" sldId="287"/>
        </pc:sldMkLst>
        <pc:spChg chg="mod">
          <ac:chgData name="Evan" userId="f87afd0ca7216d0b" providerId="LiveId" clId="{D09CC00C-51B9-4665-9889-9F215680D967}" dt="2022-05-17T20:45:03.557" v="11947" actId="14100"/>
          <ac:spMkLst>
            <pc:docMk/>
            <pc:sldMk cId="3620155150" sldId="287"/>
            <ac:spMk id="2" creationId="{B375C5F6-FA51-4843-A674-F043E9DAC125}"/>
          </ac:spMkLst>
        </pc:spChg>
        <pc:spChg chg="del">
          <ac:chgData name="Evan" userId="f87afd0ca7216d0b" providerId="LiveId" clId="{D09CC00C-51B9-4665-9889-9F215680D967}" dt="2022-05-17T20:45:17.199" v="11951" actId="478"/>
          <ac:spMkLst>
            <pc:docMk/>
            <pc:sldMk cId="3620155150" sldId="287"/>
            <ac:spMk id="6" creationId="{91C313BA-6C7F-1BF4-C6DD-9713CA9E8821}"/>
          </ac:spMkLst>
        </pc:spChg>
        <pc:spChg chg="mod">
          <ac:chgData name="Evan" userId="f87afd0ca7216d0b" providerId="LiveId" clId="{D09CC00C-51B9-4665-9889-9F215680D967}" dt="2022-05-17T22:38:44.348" v="12520" actId="5793"/>
          <ac:spMkLst>
            <pc:docMk/>
            <pc:sldMk cId="3620155150" sldId="287"/>
            <ac:spMk id="7" creationId="{69501C6A-502E-0F0F-452A-10468A0DADDD}"/>
          </ac:spMkLst>
        </pc:spChg>
        <pc:spChg chg="del mod">
          <ac:chgData name="Evan" userId="f87afd0ca7216d0b" providerId="LiveId" clId="{D09CC00C-51B9-4665-9889-9F215680D967}" dt="2022-05-17T20:45:15.371" v="11950" actId="478"/>
          <ac:spMkLst>
            <pc:docMk/>
            <pc:sldMk cId="3620155150" sldId="287"/>
            <ac:spMk id="9" creationId="{99FC5FD5-975D-05C1-B139-EA91EA45612E}"/>
          </ac:spMkLst>
        </pc:spChg>
        <pc:picChg chg="del">
          <ac:chgData name="Evan" userId="f87afd0ca7216d0b" providerId="LiveId" clId="{D09CC00C-51B9-4665-9889-9F215680D967}" dt="2022-05-17T20:45:09.858" v="11948" actId="478"/>
          <ac:picMkLst>
            <pc:docMk/>
            <pc:sldMk cId="3620155150" sldId="287"/>
            <ac:picMk id="4" creationId="{1895571B-DCE7-C07A-E723-4BC3C917FF3E}"/>
          </ac:picMkLst>
        </pc:picChg>
        <pc:picChg chg="add mod">
          <ac:chgData name="Evan" userId="f87afd0ca7216d0b" providerId="LiveId" clId="{D09CC00C-51B9-4665-9889-9F215680D967}" dt="2022-05-17T20:46:18.504" v="12033" actId="1076"/>
          <ac:picMkLst>
            <pc:docMk/>
            <pc:sldMk cId="3620155150" sldId="287"/>
            <ac:picMk id="10" creationId="{35B33C99-32A7-21E0-9B6B-E4B44CBE0167}"/>
          </ac:picMkLst>
        </pc:picChg>
        <pc:picChg chg="add mod">
          <ac:chgData name="Evan" userId="f87afd0ca7216d0b" providerId="LiveId" clId="{D09CC00C-51B9-4665-9889-9F215680D967}" dt="2022-05-17T20:46:24.803" v="12035" actId="1076"/>
          <ac:picMkLst>
            <pc:docMk/>
            <pc:sldMk cId="3620155150" sldId="287"/>
            <ac:picMk id="11" creationId="{3E258C55-1072-69F5-C86D-24845C052F89}"/>
          </ac:picMkLst>
        </pc:picChg>
      </pc:sldChg>
      <pc:sldChg chg="modSp mod">
        <pc:chgData name="Evan" userId="f87afd0ca7216d0b" providerId="LiveId" clId="{D09CC00C-51B9-4665-9889-9F215680D967}" dt="2022-05-18T02:42:14.162" v="12568" actId="20577"/>
        <pc:sldMkLst>
          <pc:docMk/>
          <pc:sldMk cId="924726696" sldId="288"/>
        </pc:sldMkLst>
        <pc:spChg chg="mod">
          <ac:chgData name="Evan" userId="f87afd0ca7216d0b" providerId="LiveId" clId="{D09CC00C-51B9-4665-9889-9F215680D967}" dt="2022-05-18T02:41:45.846" v="12567" actId="20577"/>
          <ac:spMkLst>
            <pc:docMk/>
            <pc:sldMk cId="924726696" sldId="288"/>
            <ac:spMk id="2" creationId="{B375C5F6-FA51-4843-A674-F043E9DAC125}"/>
          </ac:spMkLst>
        </pc:spChg>
        <pc:spChg chg="mod">
          <ac:chgData name="Evan" userId="f87afd0ca7216d0b" providerId="LiveId" clId="{D09CC00C-51B9-4665-9889-9F215680D967}" dt="2022-05-18T02:42:14.162" v="12568" actId="20577"/>
          <ac:spMkLst>
            <pc:docMk/>
            <pc:sldMk cId="924726696" sldId="288"/>
            <ac:spMk id="7" creationId="{69501C6A-502E-0F0F-452A-10468A0DAD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1AC8A-CCF7-4C9C-B837-D438720BA60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46EED-AFA0-40CB-BC1E-A1B939868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5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A45-03C4-4A9C-941F-F3AF80766115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77A-245E-4A8E-9368-2A25578BF166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D8767AE-DD6B-4442-8D90-6F2BCEDAB856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A64EBB2-B420-4030-8954-9FDE475C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4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E9F3-AFA0-410D-9252-E7DBB2C72CF6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2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9CF827-A2DE-4F1B-A86C-F96D51222793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Evan Walker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4EBB2-B420-4030-8954-9FDE475C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5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CF3E-502A-46D6-9ABC-57C101E39EA5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52DE-2100-4179-9888-9D4F3B4394ED}" type="datetime1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1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613-B748-418B-89B1-B7D027002E58}" type="datetime1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2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8409-EEDC-4D9E-A4B1-3BD4EEC11AFD}" type="datetime1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8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B564-941B-4B3D-8D96-E46DB3D818BB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88F-C634-455B-B495-BAD64B647B48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F064400-9FF1-4538-846E-6426691C8330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Evan Walker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A64EBB2-B420-4030-8954-9FDE475CD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2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8D91B-0972-4B56-BD71-F7427E55E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194" y="-110230"/>
            <a:ext cx="10011831" cy="2623885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SPHENIX Inner Hadronic Calorimeter gain tracking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11A83-26F8-410F-AD6F-B38FB727E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102" y="2194655"/>
            <a:ext cx="5760850" cy="1234345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Evan Walker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4ECD5-9D3A-4AD1-A31E-F7C9409D6A4B}"/>
              </a:ext>
            </a:extLst>
          </p:cNvPr>
          <p:cNvSpPr txBox="1"/>
          <p:nvPr/>
        </p:nvSpPr>
        <p:spPr>
          <a:xfrm>
            <a:off x="3193685" y="2513655"/>
            <a:ext cx="5265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Evan Walker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May 18, 2022</a:t>
            </a:r>
          </a:p>
        </p:txBody>
      </p:sp>
    </p:spTree>
    <p:extLst>
      <p:ext uri="{BB962C8B-B14F-4D97-AF65-F5344CB8AC3E}">
        <p14:creationId xmlns:p14="http://schemas.microsoft.com/office/powerpoint/2010/main" val="12538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LED Scan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9501C6A-502E-0F0F-452A-10468A0DA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2917" y="2011680"/>
                <a:ext cx="9778272" cy="420624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gain of the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SiPM’s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will change due to temperature, radiation damage or other unknown factors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Tracking this gain change is essential to understanding the physics signal from the detector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change in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SiPM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gain should be a factor determined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𝐿𝐸𝐷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𝑃𝐼𝑁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𝐿𝐸𝐷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𝑃𝐼𝑁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𝐴𝐷𝐶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𝐴𝐷𝐶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𝐿𝐸𝐷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𝑃𝐼𝑁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𝐿𝐸𝐷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𝑃𝐼𝑁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𝐴𝐷𝐶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𝐿𝐸𝐷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𝐿𝐸𝐷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𝑃𝐼𝑁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𝑃𝐼𝑁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(1)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ADC is our physics signal, LED is the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SiPM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response to the test LED, and PIN is the signal of the Pin diode,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when the detector is calibrated, and t is some later time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9501C6A-502E-0F0F-452A-10468A0DA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2917" y="2011680"/>
                <a:ext cx="9778272" cy="4206240"/>
              </a:xfrm>
              <a:blipFill>
                <a:blip r:embed="rId2"/>
                <a:stretch>
                  <a:fillRect l="-561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D74B4-FE58-FEBC-AEDE-3E27274D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195D2-A019-CE1E-F43F-79FEF731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LED Scan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9501C6A-502E-0F0F-452A-10468A0DA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2917" y="2011680"/>
                <a:ext cx="9778272" cy="4206240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>
                    <a:cs typeface="Calibri" panose="020F0502020204030204" pitchFamily="34" charset="0"/>
                  </a:rPr>
                  <a:t>From this,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𝐿𝐸𝐷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𝐿𝐸𝐷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would track the change in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SiPM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response, assuming the LED is stable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𝑃𝐼𝑁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𝑃𝐼𝑁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would track the LED luminosity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understand the gain change we must understand how the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SiPM’s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response to the test LED changes as the PIN diode changes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9501C6A-502E-0F0F-452A-10468A0DA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2917" y="2011680"/>
                <a:ext cx="9778272" cy="4206240"/>
              </a:xfrm>
              <a:blipFill>
                <a:blip r:embed="rId2"/>
                <a:stretch>
                  <a:fillRect l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9E35E-00AD-FECE-7D86-412485DF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6058E-D2D4-8A5D-1545-7E5FFA85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7" y="2011680"/>
            <a:ext cx="9811828" cy="420624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During LED scan DAQ machine outputs the PIN diode information as well as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response in log file for each different LED intensity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Developed macros in C++ that can be processed in root to extract desired data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response as distribution in ADC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PIN diode is a single peak value response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Used one macro to obtain the mean response for each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during LED scan and other macro to process this data with the PIN diode data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A5402-B71D-2E0A-DD91-00E8FB44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3FB54-D463-54B9-AE96-406DA4EE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 to LED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231" y="1770803"/>
            <a:ext cx="9811828" cy="420624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Distribution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response to test LED 0 for tower 9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tile was fit with a gaussian around the peak to extract the mean and error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A615E-94B4-9FAD-9474-D4B02FF0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F11E1-AC27-46A4-7800-816E90FE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313BA-6C7F-1BF4-C6DD-9713CA9E8821}"/>
              </a:ext>
            </a:extLst>
          </p:cNvPr>
          <p:cNvSpPr txBox="1"/>
          <p:nvPr/>
        </p:nvSpPr>
        <p:spPr>
          <a:xfrm>
            <a:off x="4603575" y="6232971"/>
            <a:ext cx="381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response in ADC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FC5FD5-975D-05C1-B139-EA91EA45612E}"/>
              </a:ext>
            </a:extLst>
          </p:cNvPr>
          <p:cNvSpPr txBox="1"/>
          <p:nvPr/>
        </p:nvSpPr>
        <p:spPr>
          <a:xfrm rot="16200000">
            <a:off x="297700" y="3967993"/>
            <a:ext cx="269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responses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9679F-80D3-2BC7-B79F-D6D35745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78430"/>
            <a:ext cx="82867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4" y="588645"/>
            <a:ext cx="7493099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 diode vs intensity number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44" y="1779192"/>
            <a:ext cx="9811828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Extracted PIN diode value for each differing intensity and linear fit to 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A615E-94B4-9FAD-9474-D4B02FF0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Evan Walker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F11E1-AC27-46A4-7800-816E90FE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4EBB2-B420-4030-8954-9FDE475CD1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B33C99-32A7-21E0-9B6B-E4B44CBE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49" y="2716205"/>
            <a:ext cx="5731469" cy="3889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58C55-1072-69F5-C86D-24845C052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790" y="2716205"/>
            <a:ext cx="3924159" cy="37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5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7266596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LED/PIN vs Intensity value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45" y="1885845"/>
            <a:ext cx="10055109" cy="420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track the gain change we need to know how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response to the LED changes as PIN changes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in linear region, LED/PIN vs intensity value would yield a 0 slope line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Took each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peak mean value for tower 9 and then divide by its corresponding PIN value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Removed pedestal value for PIN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Intensity value 1 has too low of an input that the LED does produce light, plots start at intensity value 2 for that reason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Then used a linear fit to a line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6B086D-D737-8215-B17E-303D1FB4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275A7-6504-3E77-EF83-46B84EA9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7266596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ADC/PIN vs Intensity value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45" y="1885845"/>
            <a:ext cx="10055109" cy="420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Since at intensity value 2 we are still in non linear region, fit for values 3-7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38E19-3CAB-8DCA-2595-77028E0D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99" y="2469139"/>
            <a:ext cx="3880082" cy="351947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43A70-12CE-72CB-DCD9-3A11E759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EB884-2B5C-81EC-962F-3EF1B98A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0223BE-281C-D4EF-4DCB-59057C01C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81" y="2345878"/>
            <a:ext cx="5335268" cy="36293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1922FC-AC3C-2D35-B917-AC75335B46E2}"/>
              </a:ext>
            </a:extLst>
          </p:cNvPr>
          <p:cNvSpPr txBox="1"/>
          <p:nvPr/>
        </p:nvSpPr>
        <p:spPr>
          <a:xfrm>
            <a:off x="9222549" y="2469139"/>
            <a:ext cx="1006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46A7A8-C6D4-A39C-2A55-57C7293298B2}"/>
              </a:ext>
            </a:extLst>
          </p:cNvPr>
          <p:cNvSpPr txBox="1"/>
          <p:nvPr/>
        </p:nvSpPr>
        <p:spPr>
          <a:xfrm>
            <a:off x="9222549" y="3360210"/>
            <a:ext cx="1006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B1C572-EE7C-1D5A-F2FE-DDB83F3B11F5}"/>
              </a:ext>
            </a:extLst>
          </p:cNvPr>
          <p:cNvSpPr txBox="1"/>
          <p:nvPr/>
        </p:nvSpPr>
        <p:spPr>
          <a:xfrm>
            <a:off x="9222548" y="4265332"/>
            <a:ext cx="1006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53061-C014-00E1-BDD2-AD67967EC8DD}"/>
              </a:ext>
            </a:extLst>
          </p:cNvPr>
          <p:cNvSpPr txBox="1"/>
          <p:nvPr/>
        </p:nvSpPr>
        <p:spPr>
          <a:xfrm>
            <a:off x="9222547" y="5230515"/>
            <a:ext cx="1006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 3</a:t>
            </a:r>
          </a:p>
        </p:txBody>
      </p:sp>
    </p:spTree>
    <p:extLst>
      <p:ext uri="{BB962C8B-B14F-4D97-AF65-F5344CB8AC3E}">
        <p14:creationId xmlns:p14="http://schemas.microsoft.com/office/powerpoint/2010/main" val="20877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811388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ADC/PIN vs Intensity value slopes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45" y="1885845"/>
            <a:ext cx="10055109" cy="420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Histogram of the slopes from a line fit on each intensity scan (6) for each LED (0-3)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973CC-B72B-C28A-0FEA-543DA9563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77" y="2579840"/>
            <a:ext cx="5808065" cy="39193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A43E4-FA44-8D59-6866-5B545A7E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315FD-F372-41CC-FF38-BC3A1D41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14A0E3-85B1-6857-4644-81F1D7D6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75" y="2403164"/>
            <a:ext cx="3760365" cy="3872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7266596" cy="142646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/PIN vs Intensity value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45" y="1885845"/>
            <a:ext cx="10055109" cy="420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Since in non-linear region, fit to quadratic instead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43A70-12CE-72CB-DCD9-3A11E759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Evan Walker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EB884-2B5C-81EC-962F-3EF1B98A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4EBB2-B420-4030-8954-9FDE475CD1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922FC-AC3C-2D35-B917-AC75335B46E2}"/>
              </a:ext>
            </a:extLst>
          </p:cNvPr>
          <p:cNvSpPr txBox="1"/>
          <p:nvPr/>
        </p:nvSpPr>
        <p:spPr>
          <a:xfrm>
            <a:off x="9222546" y="2532014"/>
            <a:ext cx="1006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LED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46A7A8-C6D4-A39C-2A55-57C7293298B2}"/>
              </a:ext>
            </a:extLst>
          </p:cNvPr>
          <p:cNvSpPr txBox="1"/>
          <p:nvPr/>
        </p:nvSpPr>
        <p:spPr>
          <a:xfrm>
            <a:off x="9222549" y="3360210"/>
            <a:ext cx="1006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LED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B1C572-EE7C-1D5A-F2FE-DDB83F3B11F5}"/>
              </a:ext>
            </a:extLst>
          </p:cNvPr>
          <p:cNvSpPr txBox="1"/>
          <p:nvPr/>
        </p:nvSpPr>
        <p:spPr>
          <a:xfrm>
            <a:off x="9222548" y="4265332"/>
            <a:ext cx="1006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LED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53061-C014-00E1-BDD2-AD67967EC8DD}"/>
              </a:ext>
            </a:extLst>
          </p:cNvPr>
          <p:cNvSpPr txBox="1"/>
          <p:nvPr/>
        </p:nvSpPr>
        <p:spPr>
          <a:xfrm>
            <a:off x="9222547" y="5230515"/>
            <a:ext cx="1006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LED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89308A-EFFB-00E8-1310-C1CA6C931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32" y="2403164"/>
            <a:ext cx="5505843" cy="37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7266596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45" y="1885845"/>
            <a:ext cx="10055109" cy="420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a non-zero slope present it is evident that the tile output is not linear vs the DAQ setting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Since PIN vs intensity number is linear, the negative correlation between LED/(PIN-PIN_0) is most likely caused by the efficiency of the tiles decreasing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However, the quadratic fit is strong for the LED/(PIN-PIN_0) suggesting we can use this correlation to calibrate our gain change function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3B93D-3AB0-9800-3F66-0067B7E6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6FAF2-7463-772D-6E9F-5E30A0B1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Sphenix</a:t>
            </a:r>
            <a:r>
              <a:rPr lang="en-US" dirty="0">
                <a:solidFill>
                  <a:schemeClr val="bg1"/>
                </a:solidFill>
              </a:rPr>
              <a:t>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16E3A-8066-45B5-9C7C-4A9BE8E1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96" y="3438027"/>
            <a:ext cx="10597729" cy="3283260"/>
          </a:xfrm>
        </p:spPr>
        <p:txBody>
          <a:bodyPr anchor="ctr">
            <a:normAutofit/>
          </a:bodyPr>
          <a:lstStyle/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The Super Pioneering High Energy Nuclear Interaction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sPHENIX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) is a collaboration and detector experiment at the Relativistic Heavy Ion Collider (RHIC) at Brookhaven National Lab (BNL)</a:t>
            </a:r>
          </a:p>
          <a:p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sPHENIX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will have a focus on the study of hadronic jets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F460B-EE84-3951-7501-33431F20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20" y="325695"/>
            <a:ext cx="5591175" cy="3743325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CE7E47E-2F9B-6A82-C81D-9854FFA1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7FEEEA9-CCAB-DC1F-D8D3-1D47C6FB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7266596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45" y="1885845"/>
            <a:ext cx="10055109" cy="420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3B93D-3AB0-9800-3F66-0067B7E6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Evan Walker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6FAF2-7463-772D-6E9F-5E30A0B1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4EBB2-B420-4030-8954-9FDE475CD1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Sphenix</a:t>
            </a:r>
            <a:r>
              <a:rPr lang="en-US" dirty="0">
                <a:solidFill>
                  <a:schemeClr val="bg1"/>
                </a:solidFill>
              </a:rPr>
              <a:t>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16E3A-8066-45B5-9C7C-4A9BE8E1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07" y="1911721"/>
            <a:ext cx="5679193" cy="328326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Comprised of six main parts, the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Vertexer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, tracker, the EMCAL, the Inner HCAL, the solenoid, and the Outer HCAL</a:t>
            </a:r>
          </a:p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EMCAL measures the energy of electrons and photons</a:t>
            </a:r>
          </a:p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HCAL measures the energy of hadrons</a:t>
            </a:r>
          </a:p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Assisted with the Inner HCAL assembly, testing, and calibration while at BNL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7FC1880-B9F4-0203-E09C-40D9077D0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38" y="1500660"/>
            <a:ext cx="5548093" cy="493252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DDA3A-C409-A3B8-3DB0-52B4E616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2ED55-1B2A-BD7D-CE8D-1BEF7A1D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Inner </a:t>
            </a:r>
            <a:r>
              <a:rPr lang="en-US" dirty="0" err="1">
                <a:solidFill>
                  <a:schemeClr val="bg1"/>
                </a:solidFill>
              </a:rPr>
              <a:t>Hcal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16E3A-8066-45B5-9C7C-4A9BE8E1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706" y="2015109"/>
            <a:ext cx="6732669" cy="3283260"/>
          </a:xfrm>
        </p:spPr>
        <p:txBody>
          <a:bodyPr anchor="ctr">
            <a:normAutofit/>
          </a:bodyPr>
          <a:lstStyle/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Comprised of 32 “sectors” in circular pattern</a:t>
            </a:r>
          </a:p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Each sector is a 6.4m long aluminum structure comprised of aluminum sheets with 9mm slits between to allow the placement of scintillating tiles</a:t>
            </a:r>
          </a:p>
          <a:p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Either end contains the electronics for signal and power as well as the test LEDs</a:t>
            </a:r>
          </a:p>
          <a:p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6B3CA-5121-BFA2-0476-4C607908C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375" y="721453"/>
            <a:ext cx="4063090" cy="541509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F075D1-9C25-63D8-6A2E-F7291812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71D0F7-B62B-532E-8C5E-AAE3A039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Inner </a:t>
            </a:r>
            <a:r>
              <a:rPr lang="en-US" dirty="0" err="1">
                <a:solidFill>
                  <a:schemeClr val="bg1"/>
                </a:solidFill>
              </a:rPr>
              <a:t>Hcal</a:t>
            </a:r>
            <a:r>
              <a:rPr lang="en-US" dirty="0">
                <a:solidFill>
                  <a:schemeClr val="bg1"/>
                </a:solidFill>
              </a:rPr>
              <a:t> Hardware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347171" cy="420624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Scintillating tile, silicon photo multiplier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and preamp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Four tiles with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combine at a preamp to form a ‘tower’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Inner HCAL sectors have 48 total towers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Signal cable, power cable, and optic cable to the test LED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 LEDs carried by fiber to tiles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 test LEDs, a different one for each tile of the tower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767B5B-6BFE-F041-E23E-E552D9387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042" y="2011680"/>
            <a:ext cx="4943475" cy="41624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D5992-47F8-B1BA-BAE6-6C1F59BB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EDB68-4927-3DCE-EFC2-D12D0AC2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HcAL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7924304" cy="420624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 HCAL to ensure all towers are functioning and to calibrate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DAQ (Data Acquisition) machine to run tests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DAQ machine controls the bias voltage of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 test diode voltage, test pulse, triggers, and converts the signal voltages into ‘ADC’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DAQ machine has three main tests: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-LED test to test if each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responding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Cosmics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which gather cosmic ray events for calibration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-LED scan which runs the LED test at varying diode voltages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C0F4DC-9548-4552-E5D3-C31D265D7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827" y="2353937"/>
            <a:ext cx="1735254" cy="368893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9FCF2-D631-B2E4-38D2-7C1DFA84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43F00-9CBB-5FB0-6407-8297B160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1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LED test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347171" cy="420624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 LEDs are powered to a DAC value one at a time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 LEDs are located on the ends of the sector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Light from LED is split to all scintillating tiles via fiber cables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LED light is measured directly from the PIN diode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Light from LED is injected into tile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responds to this light as a distribution in ADC units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 quickly shows if tiles, preamp, or test LED are functioning correctly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D5992-47F8-B1BA-BAE6-6C1F59BB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Evan Walker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EDB68-4927-3DCE-EFC2-D12D0AC2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4EBB2-B420-4030-8954-9FDE475CD1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3B33D-B152-F872-0A6E-FECA783B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647" y="1812634"/>
            <a:ext cx="50196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LED test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618879" cy="77346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performing LED tests we can quickly identify when parts are not working properly, as the test below shows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D5992-47F8-B1BA-BAE6-6C1F59BB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6471" y="6492875"/>
            <a:ext cx="504444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Evan Walker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EDB68-4927-3DCE-EFC2-D12D0AC2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0911" y="6492875"/>
            <a:ext cx="94626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4EBB2-B420-4030-8954-9FDE475CD1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4B689-C081-491E-C73E-037E4998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3301121"/>
            <a:ext cx="10496550" cy="3248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9C49A1-11CA-3ECB-79E9-D2D1FEA67A5F}"/>
              </a:ext>
            </a:extLst>
          </p:cNvPr>
          <p:cNvSpPr txBox="1"/>
          <p:nvPr/>
        </p:nvSpPr>
        <p:spPr>
          <a:xfrm>
            <a:off x="3692802" y="2988059"/>
            <a:ext cx="463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Histogram of LED 2 response for entire sector</a:t>
            </a:r>
          </a:p>
        </p:txBody>
      </p:sp>
    </p:spTree>
    <p:extLst>
      <p:ext uri="{BB962C8B-B14F-4D97-AF65-F5344CB8AC3E}">
        <p14:creationId xmlns:p14="http://schemas.microsoft.com/office/powerpoint/2010/main" val="10247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C5F6-FA51-4843-A674-F043E9DA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" y="588645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LED Scan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501C6A-502E-0F0F-452A-10468A0D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7" y="2011680"/>
            <a:ext cx="5415997" cy="420624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Same function as LED test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During a LED scan the DAQ machine incrementally increases each LED’s diode voltage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DAQ machine starts with DAC value of 1600 and increases by 100 DAC after each LED is injected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Total of 7 different DAC values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CE1F4-6EF9-7A11-6960-2D8E0D99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Evan Walker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2DB97-556E-BC57-07A2-5E6F556A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EBB2-B420-4030-8954-9FDE475CD12C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1232CC-ADFB-ABBE-63E9-5B4BF0CB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69" y="1812634"/>
            <a:ext cx="50196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1079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Cambria Math</vt:lpstr>
      <vt:lpstr>Corbel</vt:lpstr>
      <vt:lpstr>Wingdings</vt:lpstr>
      <vt:lpstr>Banded</vt:lpstr>
      <vt:lpstr>SPHENIX Inner Hadronic Calorimeter gain tracking</vt:lpstr>
      <vt:lpstr>Sphenix Detector</vt:lpstr>
      <vt:lpstr>Sphenix Detector</vt:lpstr>
      <vt:lpstr>Inner Hcal</vt:lpstr>
      <vt:lpstr>Inner Hcal Hardware</vt:lpstr>
      <vt:lpstr>HcAL TESTINg</vt:lpstr>
      <vt:lpstr>LED test</vt:lpstr>
      <vt:lpstr>LED test</vt:lpstr>
      <vt:lpstr>LED Scan</vt:lpstr>
      <vt:lpstr>LED Scan</vt:lpstr>
      <vt:lpstr>LED Scan</vt:lpstr>
      <vt:lpstr>Method</vt:lpstr>
      <vt:lpstr>SiPM response to LED</vt:lpstr>
      <vt:lpstr>Pin diode vs intensity number</vt:lpstr>
      <vt:lpstr>LED/PIN vs Intensity value</vt:lpstr>
      <vt:lpstr>ADC/PIN vs Intensity value</vt:lpstr>
      <vt:lpstr>ADC/PIN vs Intensity value slopes</vt:lpstr>
      <vt:lpstr>SiPM/PIN vs Intensity value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Inner Hadronic Calorimeter</dc:title>
  <dc:creator>Evan</dc:creator>
  <cp:lastModifiedBy>Evan</cp:lastModifiedBy>
  <cp:revision>1</cp:revision>
  <dcterms:created xsi:type="dcterms:W3CDTF">2022-05-12T15:57:14Z</dcterms:created>
  <dcterms:modified xsi:type="dcterms:W3CDTF">2022-05-18T02:44:18Z</dcterms:modified>
</cp:coreProperties>
</file>